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99" d="100"/>
          <a:sy n="99" d="100"/>
        </p:scale>
        <p:origin x="-14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D24BF-3869-4D18-920B-7EB54E2A6DF8}" type="datetimeFigureOut">
              <a:rPr lang="de-DE" smtClean="0"/>
              <a:t>27.06.2017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A9777-EB41-47E0-B26A-FD4813292419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A9777-EB41-47E0-B26A-FD4813292419}" type="slidenum">
              <a:rPr lang="de-DE" smtClean="0"/>
              <a:t>4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E6069-3079-42F5-AE6A-1DC958F36016}" type="datetimeFigureOut">
              <a:rPr lang="de-DE" smtClean="0"/>
              <a:pPr/>
              <a:t>27.06.2017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0B02E-2DA6-4FAE-80C1-F9FDA4D77F8B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Boekemeyer\Desktop\Game%20Projects\18_Zwischenpr&#252;fung\0x_Abgabe\SlamDunk.ex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>
                <a:latin typeface="League Gothic" pitchFamily="50" charset="0"/>
              </a:rPr>
              <a:t>START DER PRÄSENTATION</a:t>
            </a:r>
            <a:endParaRPr lang="de-DE" dirty="0">
              <a:latin typeface="League Gothic" pitchFamily="50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 descr="flamingo_walk.gif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lum bright="11000" contrast="4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004048" y="3284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760" y="-315416"/>
            <a:ext cx="4536504" cy="806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483768" y="1988840"/>
            <a:ext cx="489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/>
              <a:buChar char="Ø"/>
            </a:pPr>
            <a:r>
              <a:rPr lang="de-DE" sz="4000" dirty="0" smtClean="0">
                <a:latin typeface="League Gothic" pitchFamily="50" charset="0"/>
                <a:hlinkClick r:id="rId2" action="ppaction://program"/>
              </a:rPr>
              <a:t>STARTE DAS GAME, YO!</a:t>
            </a:r>
            <a:endParaRPr lang="de-DE" sz="4000" dirty="0" smtClean="0">
              <a:latin typeface="League Gothic" pitchFamily="50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876256" y="620595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 smtClean="0">
                <a:latin typeface="Signika Negative" pitchFamily="2" charset="0"/>
              </a:rPr>
              <a:t>0. SLAM DRUNK</a:t>
            </a:r>
            <a:endParaRPr lang="de-DE" b="1" dirty="0">
              <a:latin typeface="Signika Negativ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slamdrunk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404664"/>
            <a:ext cx="2749641" cy="4896544"/>
          </a:xfrm>
          <a:prstGeom prst="rect">
            <a:avLst/>
          </a:prstGeom>
          <a:ln w="25400" cmpd="sng">
            <a:noFill/>
          </a:ln>
        </p:spPr>
      </p:pic>
      <p:pic>
        <p:nvPicPr>
          <p:cNvPr id="13" name="Grafik 12" descr="slamdrunk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404664"/>
            <a:ext cx="2775064" cy="4896544"/>
          </a:xfrm>
          <a:prstGeom prst="rect">
            <a:avLst/>
          </a:prstGeom>
          <a:ln w="25400">
            <a:noFill/>
          </a:ln>
        </p:spPr>
      </p:pic>
      <p:pic>
        <p:nvPicPr>
          <p:cNvPr id="15" name="Grafik 14" descr="slamdrunkinn0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6091" y="404664"/>
            <a:ext cx="2749640" cy="4896545"/>
          </a:xfrm>
          <a:prstGeom prst="rect">
            <a:avLst/>
          </a:prstGeom>
          <a:ln w="25400">
            <a:noFill/>
          </a:ln>
        </p:spPr>
      </p:pic>
      <p:sp>
        <p:nvSpPr>
          <p:cNvPr id="17" name="Rechteck 16"/>
          <p:cNvSpPr/>
          <p:nvPr/>
        </p:nvSpPr>
        <p:spPr>
          <a:xfrm>
            <a:off x="7403556" y="6165304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smtClean="0">
                <a:latin typeface="Signika Negative" pitchFamily="2" charset="0"/>
              </a:rPr>
              <a:t>x. Vorstufen</a:t>
            </a:r>
            <a:endParaRPr lang="de-DE" b="1" dirty="0">
              <a:latin typeface="Signika Negative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/>
        </p:nvSpPr>
        <p:spPr>
          <a:xfrm>
            <a:off x="6954716" y="6165304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smtClean="0">
                <a:latin typeface="Signika Negative" pitchFamily="2" charset="0"/>
              </a:rPr>
              <a:t>x. Finale Version</a:t>
            </a:r>
            <a:endParaRPr lang="de-DE" b="1" dirty="0">
              <a:latin typeface="Signika Negative" pitchFamily="2" charset="0"/>
            </a:endParaRPr>
          </a:p>
        </p:txBody>
      </p:sp>
      <p:pic>
        <p:nvPicPr>
          <p:cNvPr id="6" name="Grafik 5" descr="slamdrunkinn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332656"/>
            <a:ext cx="3065647" cy="56166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 descr="flamingo_alice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396552" y="-1251520"/>
            <a:ext cx="11593288" cy="8694966"/>
          </a:xfrm>
        </p:spPr>
      </p:pic>
      <p:pic>
        <p:nvPicPr>
          <p:cNvPr id="5" name="Grafik 4" descr="gameover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-243408"/>
            <a:ext cx="5201738" cy="9247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Bildschirmpräsentation (4:3)</PresentationFormat>
  <Paragraphs>6</Paragraphs>
  <Slides>5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6" baseType="lpstr">
      <vt:lpstr>Larissa-Design</vt:lpstr>
      <vt:lpstr>START DER PRÄSENTATION</vt:lpstr>
      <vt:lpstr>Folie 2</vt:lpstr>
      <vt:lpstr>Folie 3</vt:lpstr>
      <vt:lpstr>Folie 4</vt:lpstr>
      <vt:lpstr>Folie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DER PRÄSENTATION</dc:title>
  <dc:creator>Boekemeyer</dc:creator>
  <cp:lastModifiedBy>Boekemeyer</cp:lastModifiedBy>
  <cp:revision>22</cp:revision>
  <dcterms:created xsi:type="dcterms:W3CDTF">2017-06-26T13:24:08Z</dcterms:created>
  <dcterms:modified xsi:type="dcterms:W3CDTF">2017-06-27T13:27:12Z</dcterms:modified>
</cp:coreProperties>
</file>